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21383625" cy="30275213"/>
  <p:notesSz cx="6858000" cy="9144000"/>
  <p:defaultTextStyle>
    <a:defPPr>
      <a:defRPr lang="ro-RO"/>
    </a:defPPr>
    <a:lvl1pPr marL="0" algn="l" defTabSz="1621701" rtl="0" eaLnBrk="1" latinLnBrk="0" hangingPunct="1">
      <a:defRPr sz="3192" kern="1200">
        <a:solidFill>
          <a:schemeClr val="tx1"/>
        </a:solidFill>
        <a:latin typeface="+mn-lt"/>
        <a:ea typeface="+mn-ea"/>
        <a:cs typeface="+mn-cs"/>
      </a:defRPr>
    </a:lvl1pPr>
    <a:lvl2pPr marL="810849" algn="l" defTabSz="1621701" rtl="0" eaLnBrk="1" latinLnBrk="0" hangingPunct="1">
      <a:defRPr sz="3192" kern="1200">
        <a:solidFill>
          <a:schemeClr val="tx1"/>
        </a:solidFill>
        <a:latin typeface="+mn-lt"/>
        <a:ea typeface="+mn-ea"/>
        <a:cs typeface="+mn-cs"/>
      </a:defRPr>
    </a:lvl2pPr>
    <a:lvl3pPr marL="1621701" algn="l" defTabSz="1621701" rtl="0" eaLnBrk="1" latinLnBrk="0" hangingPunct="1">
      <a:defRPr sz="3192" kern="1200">
        <a:solidFill>
          <a:schemeClr val="tx1"/>
        </a:solidFill>
        <a:latin typeface="+mn-lt"/>
        <a:ea typeface="+mn-ea"/>
        <a:cs typeface="+mn-cs"/>
      </a:defRPr>
    </a:lvl3pPr>
    <a:lvl4pPr marL="2432550" algn="l" defTabSz="1621701" rtl="0" eaLnBrk="1" latinLnBrk="0" hangingPunct="1">
      <a:defRPr sz="3192" kern="1200">
        <a:solidFill>
          <a:schemeClr val="tx1"/>
        </a:solidFill>
        <a:latin typeface="+mn-lt"/>
        <a:ea typeface="+mn-ea"/>
        <a:cs typeface="+mn-cs"/>
      </a:defRPr>
    </a:lvl4pPr>
    <a:lvl5pPr marL="3243401" algn="l" defTabSz="1621701" rtl="0" eaLnBrk="1" latinLnBrk="0" hangingPunct="1">
      <a:defRPr sz="3192" kern="1200">
        <a:solidFill>
          <a:schemeClr val="tx1"/>
        </a:solidFill>
        <a:latin typeface="+mn-lt"/>
        <a:ea typeface="+mn-ea"/>
        <a:cs typeface="+mn-cs"/>
      </a:defRPr>
    </a:lvl5pPr>
    <a:lvl6pPr marL="4054251" algn="l" defTabSz="1621701" rtl="0" eaLnBrk="1" latinLnBrk="0" hangingPunct="1">
      <a:defRPr sz="3192" kern="1200">
        <a:solidFill>
          <a:schemeClr val="tx1"/>
        </a:solidFill>
        <a:latin typeface="+mn-lt"/>
        <a:ea typeface="+mn-ea"/>
        <a:cs typeface="+mn-cs"/>
      </a:defRPr>
    </a:lvl6pPr>
    <a:lvl7pPr marL="4865101" algn="l" defTabSz="1621701" rtl="0" eaLnBrk="1" latinLnBrk="0" hangingPunct="1">
      <a:defRPr sz="3192" kern="1200">
        <a:solidFill>
          <a:schemeClr val="tx1"/>
        </a:solidFill>
        <a:latin typeface="+mn-lt"/>
        <a:ea typeface="+mn-ea"/>
        <a:cs typeface="+mn-cs"/>
      </a:defRPr>
    </a:lvl7pPr>
    <a:lvl8pPr marL="5675952" algn="l" defTabSz="1621701" rtl="0" eaLnBrk="1" latinLnBrk="0" hangingPunct="1">
      <a:defRPr sz="3192" kern="1200">
        <a:solidFill>
          <a:schemeClr val="tx1"/>
        </a:solidFill>
        <a:latin typeface="+mn-lt"/>
        <a:ea typeface="+mn-ea"/>
        <a:cs typeface="+mn-cs"/>
      </a:defRPr>
    </a:lvl8pPr>
    <a:lvl9pPr marL="6486802" algn="l" defTabSz="1621701" rtl="0" eaLnBrk="1" latinLnBrk="0" hangingPunct="1">
      <a:defRPr sz="319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EE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40" d="100"/>
          <a:sy n="40" d="100"/>
        </p:scale>
        <p:origin x="413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4954765"/>
            <a:ext cx="18176081" cy="10540259"/>
          </a:xfrm>
        </p:spPr>
        <p:txBody>
          <a:bodyPr anchor="b"/>
          <a:lstStyle>
            <a:lvl1pPr algn="ctr">
              <a:defRPr sz="1403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15901497"/>
            <a:ext cx="16037719" cy="7309499"/>
          </a:xfrm>
        </p:spPr>
        <p:txBody>
          <a:bodyPr/>
          <a:lstStyle>
            <a:lvl1pPr marL="0" indent="0" algn="ctr">
              <a:buNone/>
              <a:defRPr sz="5612"/>
            </a:lvl1pPr>
            <a:lvl2pPr marL="1069162" indent="0" algn="ctr">
              <a:buNone/>
              <a:defRPr sz="4677"/>
            </a:lvl2pPr>
            <a:lvl3pPr marL="2138324" indent="0" algn="ctr">
              <a:buNone/>
              <a:defRPr sz="4209"/>
            </a:lvl3pPr>
            <a:lvl4pPr marL="3207487" indent="0" algn="ctr">
              <a:buNone/>
              <a:defRPr sz="3742"/>
            </a:lvl4pPr>
            <a:lvl5pPr marL="4276649" indent="0" algn="ctr">
              <a:buNone/>
              <a:defRPr sz="3742"/>
            </a:lvl5pPr>
            <a:lvl6pPr marL="5345811" indent="0" algn="ctr">
              <a:buNone/>
              <a:defRPr sz="3742"/>
            </a:lvl6pPr>
            <a:lvl7pPr marL="6414973" indent="0" algn="ctr">
              <a:buNone/>
              <a:defRPr sz="3742"/>
            </a:lvl7pPr>
            <a:lvl8pPr marL="7484135" indent="0" algn="ctr">
              <a:buNone/>
              <a:defRPr sz="3742"/>
            </a:lvl8pPr>
            <a:lvl9pPr marL="8553298" indent="0" algn="ctr">
              <a:buNone/>
              <a:defRPr sz="3742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5E9A-2B32-44A0-A8FD-2066651B7F6F}" type="datetimeFigureOut">
              <a:rPr lang="ro-RO" smtClean="0"/>
              <a:t>21.04.2024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0B9A-B569-42A8-882D-49764D64A7E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429109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5E9A-2B32-44A0-A8FD-2066651B7F6F}" type="datetimeFigureOut">
              <a:rPr lang="ro-RO" smtClean="0"/>
              <a:t>21.04.2024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0B9A-B569-42A8-882D-49764D64A7E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02357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1611875"/>
            <a:ext cx="4610844" cy="256568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1611875"/>
            <a:ext cx="13565237" cy="256568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5E9A-2B32-44A0-A8FD-2066651B7F6F}" type="datetimeFigureOut">
              <a:rPr lang="ro-RO" smtClean="0"/>
              <a:t>21.04.2024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0B9A-B569-42A8-882D-49764D64A7E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978775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5E9A-2B32-44A0-A8FD-2066651B7F6F}" type="datetimeFigureOut">
              <a:rPr lang="ro-RO" smtClean="0"/>
              <a:t>21.04.2024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0B9A-B569-42A8-882D-49764D64A7E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35432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7547788"/>
            <a:ext cx="18443377" cy="12593645"/>
          </a:xfrm>
        </p:spPr>
        <p:txBody>
          <a:bodyPr anchor="b"/>
          <a:lstStyle>
            <a:lvl1pPr>
              <a:defRPr sz="1403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20260574"/>
            <a:ext cx="18443377" cy="6622701"/>
          </a:xfrm>
        </p:spPr>
        <p:txBody>
          <a:bodyPr/>
          <a:lstStyle>
            <a:lvl1pPr marL="0" indent="0">
              <a:buNone/>
              <a:defRPr sz="5612">
                <a:solidFill>
                  <a:schemeClr val="tx1"/>
                </a:solidFill>
              </a:defRPr>
            </a:lvl1pPr>
            <a:lvl2pPr marL="1069162" indent="0">
              <a:buNone/>
              <a:defRPr sz="4677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5E9A-2B32-44A0-A8FD-2066651B7F6F}" type="datetimeFigureOut">
              <a:rPr lang="ro-RO" smtClean="0"/>
              <a:t>21.04.2024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0B9A-B569-42A8-882D-49764D64A7E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37762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8059374"/>
            <a:ext cx="9088041" cy="1920934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8059374"/>
            <a:ext cx="9088041" cy="1920934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5E9A-2B32-44A0-A8FD-2066651B7F6F}" type="datetimeFigureOut">
              <a:rPr lang="ro-RO" smtClean="0"/>
              <a:t>21.04.2024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0B9A-B569-42A8-882D-49764D64A7E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826676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611882"/>
            <a:ext cx="18443377" cy="58518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7421634"/>
            <a:ext cx="9046274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11058863"/>
            <a:ext cx="9046274" cy="1626592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7421634"/>
            <a:ext cx="9090826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11058863"/>
            <a:ext cx="9090826" cy="1626592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5E9A-2B32-44A0-A8FD-2066651B7F6F}" type="datetimeFigureOut">
              <a:rPr lang="ro-RO" smtClean="0"/>
              <a:t>21.04.2024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0B9A-B569-42A8-882D-49764D64A7E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157792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5E9A-2B32-44A0-A8FD-2066651B7F6F}" type="datetimeFigureOut">
              <a:rPr lang="ro-RO" smtClean="0"/>
              <a:t>21.04.2024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0B9A-B569-42A8-882D-49764D64A7E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08446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5E9A-2B32-44A0-A8FD-2066651B7F6F}" type="datetimeFigureOut">
              <a:rPr lang="ro-RO" smtClean="0"/>
              <a:t>21.04.2024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0B9A-B569-42A8-882D-49764D64A7E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26205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4359077"/>
            <a:ext cx="10825460" cy="21515024"/>
          </a:xfrm>
        </p:spPr>
        <p:txBody>
          <a:bodyPr/>
          <a:lstStyle>
            <a:lvl1pPr>
              <a:defRPr sz="7483"/>
            </a:lvl1pPr>
            <a:lvl2pPr>
              <a:defRPr sz="6548"/>
            </a:lvl2pPr>
            <a:lvl3pPr>
              <a:defRPr sz="5612"/>
            </a:lvl3pPr>
            <a:lvl4pPr>
              <a:defRPr sz="4677"/>
            </a:lvl4pPr>
            <a:lvl5pPr>
              <a:defRPr sz="4677"/>
            </a:lvl5pPr>
            <a:lvl6pPr>
              <a:defRPr sz="4677"/>
            </a:lvl6pPr>
            <a:lvl7pPr>
              <a:defRPr sz="4677"/>
            </a:lvl7pPr>
            <a:lvl8pPr>
              <a:defRPr sz="4677"/>
            </a:lvl8pPr>
            <a:lvl9pPr>
              <a:defRPr sz="46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5E9A-2B32-44A0-A8FD-2066651B7F6F}" type="datetimeFigureOut">
              <a:rPr lang="ro-RO" smtClean="0"/>
              <a:t>21.04.2024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0B9A-B569-42A8-882D-49764D64A7E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688241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4359077"/>
            <a:ext cx="10825460" cy="21515024"/>
          </a:xfrm>
        </p:spPr>
        <p:txBody>
          <a:bodyPr anchor="t"/>
          <a:lstStyle>
            <a:lvl1pPr marL="0" indent="0">
              <a:buNone/>
              <a:defRPr sz="7483"/>
            </a:lvl1pPr>
            <a:lvl2pPr marL="1069162" indent="0">
              <a:buNone/>
              <a:defRPr sz="6548"/>
            </a:lvl2pPr>
            <a:lvl3pPr marL="2138324" indent="0">
              <a:buNone/>
              <a:defRPr sz="5612"/>
            </a:lvl3pPr>
            <a:lvl4pPr marL="3207487" indent="0">
              <a:buNone/>
              <a:defRPr sz="4677"/>
            </a:lvl4pPr>
            <a:lvl5pPr marL="4276649" indent="0">
              <a:buNone/>
              <a:defRPr sz="4677"/>
            </a:lvl5pPr>
            <a:lvl6pPr marL="5345811" indent="0">
              <a:buNone/>
              <a:defRPr sz="4677"/>
            </a:lvl6pPr>
            <a:lvl7pPr marL="6414973" indent="0">
              <a:buNone/>
              <a:defRPr sz="4677"/>
            </a:lvl7pPr>
            <a:lvl8pPr marL="7484135" indent="0">
              <a:buNone/>
              <a:defRPr sz="4677"/>
            </a:lvl8pPr>
            <a:lvl9pPr marL="8553298" indent="0">
              <a:buNone/>
              <a:defRPr sz="467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D5E9A-2B32-44A0-A8FD-2066651B7F6F}" type="datetimeFigureOut">
              <a:rPr lang="ro-RO" smtClean="0"/>
              <a:t>21.04.2024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0B9A-B569-42A8-882D-49764D64A7E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76836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1611882"/>
            <a:ext cx="18443377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8059374"/>
            <a:ext cx="18443377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D5E9A-2B32-44A0-A8FD-2066651B7F6F}" type="datetimeFigureOut">
              <a:rPr lang="ro-RO" smtClean="0"/>
              <a:t>21.04.2024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28060644"/>
            <a:ext cx="7216973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E0B9A-B569-42A8-882D-49764D64A7E8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456718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2138324" rtl="0" eaLnBrk="1" latinLnBrk="0" hangingPunct="1">
        <a:lnSpc>
          <a:spcPct val="90000"/>
        </a:lnSpc>
        <a:spcBef>
          <a:spcPct val="0"/>
        </a:spcBef>
        <a:buNone/>
        <a:defRPr sz="102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4581" indent="-534581" algn="l" defTabSz="2138324" rtl="0" eaLnBrk="1" latinLnBrk="0" hangingPunct="1">
        <a:lnSpc>
          <a:spcPct val="90000"/>
        </a:lnSpc>
        <a:spcBef>
          <a:spcPts val="2339"/>
        </a:spcBef>
        <a:buFont typeface="Arial" panose="020B0604020202020204" pitchFamily="34" charset="0"/>
        <a:buChar char="•"/>
        <a:defRPr sz="6548" kern="1200">
          <a:solidFill>
            <a:schemeClr val="tx1"/>
          </a:solidFill>
          <a:latin typeface="+mn-lt"/>
          <a:ea typeface="+mn-ea"/>
          <a:cs typeface="+mn-cs"/>
        </a:defRPr>
      </a:lvl1pPr>
      <a:lvl2pPr marL="1603743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5612" kern="1200">
          <a:solidFill>
            <a:schemeClr val="tx1"/>
          </a:solidFill>
          <a:latin typeface="+mn-lt"/>
          <a:ea typeface="+mn-ea"/>
          <a:cs typeface="+mn-cs"/>
        </a:defRPr>
      </a:lvl2pPr>
      <a:lvl3pPr marL="2672906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677" kern="1200">
          <a:solidFill>
            <a:schemeClr val="tx1"/>
          </a:solidFill>
          <a:latin typeface="+mn-lt"/>
          <a:ea typeface="+mn-ea"/>
          <a:cs typeface="+mn-cs"/>
        </a:defRPr>
      </a:lvl3pPr>
      <a:lvl4pPr marL="3742068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811230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880392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949554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8018717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9087879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138324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3pPr>
      <a:lvl4pPr marL="3207487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276649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345811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414973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7484135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8553298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0613" y="304800"/>
            <a:ext cx="20683821" cy="29660850"/>
          </a:xfrm>
          <a:prstGeom prst="rect">
            <a:avLst/>
          </a:prstGeom>
          <a:solidFill>
            <a:schemeClr val="bg1"/>
          </a:solidFill>
          <a:ln w="254000" cmpd="thickThin">
            <a:solidFill>
              <a:srgbClr val="75EE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5309" dirty="0"/>
          </a:p>
        </p:txBody>
      </p:sp>
      <p:sp>
        <p:nvSpPr>
          <p:cNvPr id="7" name="TextBox 6"/>
          <p:cNvSpPr txBox="1"/>
          <p:nvPr/>
        </p:nvSpPr>
        <p:spPr>
          <a:xfrm>
            <a:off x="638515" y="8947428"/>
            <a:ext cx="20077829" cy="62463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4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346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Description </a:t>
            </a:r>
            <a:endParaRPr lang="ro-RO" sz="3465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6149" y="18577050"/>
            <a:ext cx="3645594" cy="6039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330" dirty="0">
                <a:solidFill>
                  <a:srgbClr val="FF0000"/>
                </a:solidFill>
              </a:rPr>
              <a:t>Pictures &amp; graphics</a:t>
            </a:r>
            <a:endParaRPr lang="ro-RO" sz="333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5291" y="28789920"/>
            <a:ext cx="12133102" cy="73204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o-RO" sz="4163" b="1"/>
              <a:t>Contact:</a:t>
            </a:r>
            <a:endParaRPr lang="ro-RO" sz="4163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13" y="670754"/>
            <a:ext cx="3330361" cy="333036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3" name="Text Box 9"/>
          <p:cNvSpPr txBox="1"/>
          <p:nvPr/>
        </p:nvSpPr>
        <p:spPr>
          <a:xfrm>
            <a:off x="18417191" y="5394607"/>
            <a:ext cx="1544353" cy="1317148"/>
          </a:xfrm>
          <a:prstGeom prst="rect">
            <a:avLst/>
          </a:prstGeom>
          <a:solidFill>
            <a:schemeClr val="lt1"/>
          </a:solidFill>
          <a:ln w="6350">
            <a:solidFill>
              <a:srgbClr val="00B0F0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84591" tIns="42296" rIns="84591" bIns="4229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741"/>
              </a:spcAft>
            </a:pPr>
            <a:r>
              <a:rPr lang="en-US" sz="1850" b="1" dirty="0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o-RO" sz="1018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741"/>
              </a:spcAft>
            </a:pPr>
            <a:r>
              <a:rPr lang="en-US" sz="2775" b="1" dirty="0">
                <a:ea typeface="Calibri" panose="020F0502020204030204" pitchFamily="34" charset="0"/>
                <a:cs typeface="Times New Roman" panose="02020603050405020304" pitchFamily="18" charset="0"/>
              </a:rPr>
              <a:t>Category</a:t>
            </a:r>
            <a:endParaRPr lang="ro-RO" sz="2775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71744" y="3629176"/>
            <a:ext cx="12335935" cy="13102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92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TITLE</a:t>
            </a:r>
            <a:r>
              <a:rPr lang="en-US" sz="7920" b="1" dirty="0">
                <a:solidFill>
                  <a:srgbClr val="0070C0"/>
                </a:solidFill>
              </a:rPr>
              <a:t> </a:t>
            </a:r>
            <a:endParaRPr lang="ro-RO" sz="792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86739" y="4861191"/>
            <a:ext cx="7705943" cy="161491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95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Patent/project number: </a:t>
            </a:r>
            <a:endParaRPr lang="ro-RO" sz="49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95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Author/s:</a:t>
            </a:r>
            <a:endParaRPr lang="ro-RO" sz="49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350710" y="1584627"/>
            <a:ext cx="3831207" cy="62463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46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Institution Logo</a:t>
            </a:r>
            <a:endParaRPr lang="ro-RO" sz="3465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9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451</TotalTime>
  <Words>17</Words>
  <Application>Microsoft Office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UPT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13</cp:revision>
  <dcterms:created xsi:type="dcterms:W3CDTF">2023-02-26T09:57:20Z</dcterms:created>
  <dcterms:modified xsi:type="dcterms:W3CDTF">2024-04-21T14:15:11Z</dcterms:modified>
</cp:coreProperties>
</file>